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5"/>
  </p:notesMasterIdLst>
  <p:sldIdLst>
    <p:sldId id="258" r:id="rId2"/>
    <p:sldId id="1679" r:id="rId3"/>
    <p:sldId id="1680" r:id="rId4"/>
    <p:sldId id="1695" r:id="rId5"/>
    <p:sldId id="1675" r:id="rId6"/>
    <p:sldId id="1691" r:id="rId7"/>
    <p:sldId id="1697" r:id="rId8"/>
    <p:sldId id="1700" r:id="rId9"/>
    <p:sldId id="1698" r:id="rId10"/>
    <p:sldId id="1696" r:id="rId11"/>
    <p:sldId id="1699" r:id="rId12"/>
    <p:sldId id="1655" r:id="rId13"/>
    <p:sldId id="1598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cript MT Bold" panose="03040602040607080904" pitchFamily="66" charset="0"/>
      <p:bold r:id="rId24"/>
    </p:embeddedFont>
    <p:embeddedFont>
      <p:font typeface="等线" panose="02010600030101010101" pitchFamily="2" charset="-122"/>
      <p:regular r:id="rId25"/>
      <p:bold r:id="rId26"/>
    </p:embeddedFont>
    <p:embeddedFont>
      <p:font typeface="等线 Light" panose="02010600030101010101" pitchFamily="2" charset="-122"/>
      <p:regular r:id="rId27"/>
    </p:embeddedFont>
    <p:embeddedFont>
      <p:font typeface="方正华隶简体" panose="03000509000000000000" pitchFamily="65" charset="-122"/>
      <p:regular r:id="rId28"/>
    </p:embeddedFont>
    <p:embeddedFont>
      <p:font typeface="方正舒体" panose="02010601030101010101" pitchFamily="2" charset="-122"/>
      <p:regular r:id="rId29"/>
    </p:embeddedFont>
    <p:embeddedFont>
      <p:font typeface="汉仪秀英体简" panose="02010609000101010101" pitchFamily="49" charset="-122"/>
      <p:regular r:id="rId30"/>
    </p:embeddedFont>
    <p:embeddedFont>
      <p:font typeface="汉真广标" panose="02010609000101010101" pitchFamily="49" charset="-122"/>
      <p:regular r:id="rId31"/>
    </p:embeddedFont>
    <p:embeddedFont>
      <p:font typeface="李旭科书法 v1.4" panose="02000603000000000000" pitchFamily="2" charset="-122"/>
      <p:regular r:id="rId32"/>
    </p:embeddedFont>
    <p:embeddedFont>
      <p:font typeface="柳公权柳体" panose="02000000000000000000" pitchFamily="2" charset="-122"/>
      <p:regular r:id="rId33"/>
    </p:embeddedFont>
    <p:embeddedFont>
      <p:font typeface="王羲之书法字体" panose="03000509000000000000" pitchFamily="65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E6E6E6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6" autoAdjust="0"/>
    <p:restoredTop sz="94660"/>
  </p:normalViewPr>
  <p:slideViewPr>
    <p:cSldViewPr>
      <p:cViewPr varScale="1">
        <p:scale>
          <a:sx n="87" d="100"/>
          <a:sy n="87" d="100"/>
        </p:scale>
        <p:origin x="64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5/23/2021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34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31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23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6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48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0733944-0062-48DD-953E-B844D0998B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36B6AA66-83BB-44C3-9065-925A7880D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7589B01-5C6C-40E4-B498-1FA457F17E4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114FD0-0993-4C9F-9C46-FD6FA015BB8B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0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4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9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2855640" y="3635461"/>
            <a:ext cx="6408712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健康的代价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253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9" y="2420888"/>
            <a:ext cx="92170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6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林前 </a:t>
            </a:r>
            <a:r>
              <a:rPr lang="en-US" altLang="zh-CN" sz="6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5:6 </a:t>
            </a:r>
            <a:r>
              <a:rPr lang="zh-CN" altLang="en-US" sz="6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你们这自夸是不好的。岂不知一点面酵能使全团发起来吗？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1987228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触类旁通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囚于自己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健康的代价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逐于蝇利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不守规矩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其心必异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1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3287688" y="305411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忍受感染</a:t>
            </a:r>
            <a:r>
              <a:rPr lang="en-US" altLang="zh-CN" sz="6600" b="1" spc="6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3287688" y="4653136"/>
            <a:ext cx="6336704" cy="1251720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除疽消炎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53B66D5-5A5A-47FF-B5AC-94B14C70F917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健康的代价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3683732" y="3212976"/>
            <a:ext cx="4824536" cy="136815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12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同路人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852465" y="2787843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偷食禁果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禁果与后果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852464" y="3787602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曝于善恶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320135" y="45811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有神难依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320136" y="55892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囿于自我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83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2348880"/>
            <a:ext cx="9361040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 </a:t>
            </a:r>
            <a:r>
              <a:rPr lang="en-US" altLang="zh-CN" sz="3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3:22 </a:t>
            </a:r>
            <a:r>
              <a:rPr lang="zh-CN" altLang="en-US" sz="3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耶和华 神说：「那人已经与我们相似，能知道善恶；现在恐怕他伸手又摘生命树的果子吃，就永远活著。」</a:t>
            </a:r>
            <a:endParaRPr lang="en-US" altLang="zh-CN" sz="3900" dirty="0">
              <a:latin typeface="Arial Narrow" panose="020B0606020202030204" pitchFamily="34" charset="0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</a:t>
            </a:r>
            <a:r>
              <a:rPr lang="en-US" altLang="zh-CN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9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3:24 </a:t>
            </a:r>
            <a:r>
              <a:rPr lang="zh-CN" altLang="en-US" sz="39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於是把他赶出去了；又在伊甸园的东边安设基路伯和四面转动发火焰的剑，要把守生命树的道路。 </a:t>
            </a:r>
          </a:p>
          <a:p>
            <a:pPr algn="just">
              <a:spcBef>
                <a:spcPts val="0"/>
              </a:spcBef>
              <a:buNone/>
            </a:pPr>
            <a:endParaRPr lang="zh-CN" altLang="en-US" sz="39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269454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4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大惑得解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852465" y="2787843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交于善恶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健康的代价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852464" y="3787602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魔有巢窠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320135" y="45811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圣洁之神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320136" y="55892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当如之何？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9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CF2956C-698C-4A04-9A07-3CDE5FF14045}"/>
              </a:ext>
            </a:extLst>
          </p:cNvPr>
          <p:cNvGrpSpPr>
            <a:grpSpLocks/>
          </p:cNvGrpSpPr>
          <p:nvPr/>
        </p:nvGrpSpPr>
        <p:grpSpPr bwMode="auto">
          <a:xfrm>
            <a:off x="407988" y="1484313"/>
            <a:ext cx="11349037" cy="5249862"/>
            <a:chOff x="407988" y="1484313"/>
            <a:chExt cx="11349037" cy="5249862"/>
          </a:xfrm>
        </p:grpSpPr>
        <p:grpSp>
          <p:nvGrpSpPr>
            <p:cNvPr id="29700" name="组合 4">
              <a:extLst>
                <a:ext uri="{FF2B5EF4-FFF2-40B4-BE49-F238E27FC236}">
                  <a16:creationId xmlns:a16="http://schemas.microsoft.com/office/drawing/2014/main" id="{5E616897-6C2C-4DDC-A980-377D279E0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88" y="1484313"/>
              <a:ext cx="11349037" cy="5249862"/>
              <a:chOff x="439703" y="1897148"/>
              <a:chExt cx="11205149" cy="4960851"/>
            </a:xfrm>
          </p:grpSpPr>
          <p:pic>
            <p:nvPicPr>
              <p:cNvPr id="29702" name="图片 6" descr="形状&#10;&#10;描述已自动生成">
                <a:extLst>
                  <a:ext uri="{FF2B5EF4-FFF2-40B4-BE49-F238E27FC236}">
                    <a16:creationId xmlns:a16="http://schemas.microsoft.com/office/drawing/2014/main" id="{7345575F-ED3D-4B1D-8F83-D12139DC56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902" b="14597"/>
              <a:stretch>
                <a:fillRect/>
              </a:stretch>
            </p:blipFill>
            <p:spPr bwMode="auto">
              <a:xfrm rot="-5400000">
                <a:off x="3568668" y="-85103"/>
                <a:ext cx="4940032" cy="89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3" name="图片 7" descr="形状&#10;&#10;描述已自动生成">
                <a:extLst>
                  <a:ext uri="{FF2B5EF4-FFF2-40B4-BE49-F238E27FC236}">
                    <a16:creationId xmlns:a16="http://schemas.microsoft.com/office/drawing/2014/main" id="{6676C62E-78E4-4613-9637-00615B9DD0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078"/>
              <a:stretch>
                <a:fillRect/>
              </a:stretch>
            </p:blipFill>
            <p:spPr bwMode="auto">
              <a:xfrm rot="-5400000">
                <a:off x="-1462764" y="3811229"/>
                <a:ext cx="4940034" cy="1135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4" name="图片 8" descr="形状&#10;&#10;描述已自动生成">
                <a:extLst>
                  <a:ext uri="{FF2B5EF4-FFF2-40B4-BE49-F238E27FC236}">
                    <a16:creationId xmlns:a16="http://schemas.microsoft.com/office/drawing/2014/main" id="{83293F84-75D1-4DC1-841A-82C61FCABB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982"/>
              <a:stretch>
                <a:fillRect/>
              </a:stretch>
            </p:blipFill>
            <p:spPr bwMode="auto">
              <a:xfrm rot="-5400000">
                <a:off x="8593284" y="3806431"/>
                <a:ext cx="4960851" cy="114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701" name="文本框 5">
              <a:extLst>
                <a:ext uri="{FF2B5EF4-FFF2-40B4-BE49-F238E27FC236}">
                  <a16:creationId xmlns:a16="http://schemas.microsoft.com/office/drawing/2014/main" id="{5879CB4E-215A-4953-B860-9565F5272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0375" y="2564904"/>
              <a:ext cx="8731250" cy="329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just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8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太 </a:t>
              </a:r>
              <a:r>
                <a:rPr lang="en-US" altLang="zh-CN" sz="48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8:16 </a:t>
              </a:r>
              <a:r>
                <a:rPr lang="zh-CN" altLang="en-US" sz="4800" dirty="0">
                  <a:latin typeface="Arial Narrow" panose="020B0606020202030204" pitchFamily="34" charset="0"/>
                  <a:ea typeface="方正华隶简体" panose="03000509000000000000" pitchFamily="65" charset="-122"/>
                </a:rPr>
                <a:t>到了晚上，有人带著许多被鬼附的来到耶稣跟前，他只用一句话就把鬼都赶出去，并且治好了一切有病的人。  </a:t>
              </a:r>
              <a:endParaRPr lang="zh-CN" altLang="en-US" sz="4800" dirty="0">
                <a:latin typeface="方正华隶简体" panose="03000509000000000000" pitchFamily="65" charset="-122"/>
                <a:ea typeface="方正华隶简体" panose="03000509000000000000" pitchFamily="65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A4E96BA6-B6E9-4FB5-83FB-4EDCB68917F5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74147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比比皆是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植物剪枝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健康的代价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动物手术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为了健康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代价当付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2348880"/>
            <a:ext cx="936104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</a:t>
            </a:r>
            <a:r>
              <a:rPr lang="en-US" altLang="zh-CN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37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18:8-9</a:t>
            </a:r>
            <a:r>
              <a:rPr lang="zh-CN" altLang="en-US" sz="37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倘若你一只手，或是一只脚，叫你跌倒，就砍下来丢掉。你缺一只手，或是一只脚，进入永生，强如有两手两脚被丢在永火里</a:t>
            </a:r>
            <a:r>
              <a:rPr lang="zh-CN" altLang="en-US" sz="37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。</a:t>
            </a:r>
            <a:r>
              <a:rPr lang="en-US" altLang="zh-CN" sz="37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(9)</a:t>
            </a:r>
            <a:r>
              <a:rPr lang="zh-CN" altLang="en-US" sz="37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37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倘若你一只眼叫你跌倒，就把他剜出来丢掉。你只有一只眼进入永生，强如有两只眼被丢在地狱的火里。」</a:t>
            </a:r>
          </a:p>
          <a:p>
            <a:pPr algn="just">
              <a:spcBef>
                <a:spcPts val="0"/>
              </a:spcBef>
              <a:buNone/>
            </a:pPr>
            <a:endParaRPr lang="zh-CN" altLang="en-US" sz="37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462125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2348880"/>
            <a:ext cx="936104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buNone/>
            </a:pP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 </a:t>
            </a:r>
            <a:r>
              <a:rPr lang="en-US" altLang="zh-CN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18:15-17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「倘若你的弟兄得罪你，你就去，趁著只有他和你在一处的时候，指出他的错来。他若听你，你便得了你的弟兄；</a:t>
            </a:r>
            <a:r>
              <a:rPr lang="en-US" altLang="zh-CN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(16)</a:t>
            </a:r>
            <a:r>
              <a:rPr lang="zh-CN" altLang="en-US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他若不听，你就另外带一两个人同去，要凭两三个人的口作见证，句句都可定准。</a:t>
            </a:r>
            <a:r>
              <a:rPr lang="en-US" altLang="zh-CN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(17)</a:t>
            </a:r>
            <a:r>
              <a:rPr lang="zh-CN" altLang="en-US" sz="3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r>
              <a:rPr lang="zh-CN" altLang="en-US" sz="3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若是不听他们，就告诉教会；若是不听教会，就看他像外邦人和税吏一样。</a:t>
            </a:r>
          </a:p>
          <a:p>
            <a:pPr algn="just">
              <a:spcBef>
                <a:spcPts val="0"/>
              </a:spcBef>
              <a:buNone/>
            </a:pPr>
            <a:endParaRPr lang="zh-CN" altLang="en-US" sz="3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835479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75000"/>
            <a:lum/>
          </a:blip>
          <a:srcRect/>
          <a:stretch>
            <a:fillRect l="14000" t="2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卫生守则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C886A5F-FCAA-4C4E-A13E-A5AB65DCC596}"/>
              </a:ext>
            </a:extLst>
          </p:cNvPr>
          <p:cNvSpPr txBox="1"/>
          <p:nvPr/>
        </p:nvSpPr>
        <p:spPr>
          <a:xfrm>
            <a:off x="2927648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规矩不守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2A43CE-0E80-49D5-B23A-B6A515A4E125}"/>
              </a:ext>
            </a:extLst>
          </p:cNvPr>
          <p:cNvSpPr/>
          <p:nvPr/>
        </p:nvSpPr>
        <p:spPr bwMode="auto">
          <a:xfrm>
            <a:off x="3359696" y="360102"/>
            <a:ext cx="5616624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健康的代价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E49147-8675-4C36-B920-0CE958A31936}"/>
              </a:ext>
            </a:extLst>
          </p:cNvPr>
          <p:cNvSpPr txBox="1"/>
          <p:nvPr/>
        </p:nvSpPr>
        <p:spPr>
          <a:xfrm>
            <a:off x="2927648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权柄不服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52938BD-0E07-4E5B-AF77-41E2D3CEB131}"/>
              </a:ext>
            </a:extLst>
          </p:cNvPr>
          <p:cNvSpPr txBox="1"/>
          <p:nvPr/>
        </p:nvSpPr>
        <p:spPr>
          <a:xfrm>
            <a:off x="7464151" y="439882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规劝不听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F04C2C5-DC77-4A0B-B44C-66972F7C8C6F}"/>
              </a:ext>
            </a:extLst>
          </p:cNvPr>
          <p:cNvSpPr txBox="1"/>
          <p:nvPr/>
        </p:nvSpPr>
        <p:spPr>
          <a:xfrm>
            <a:off x="7464152" y="540694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如疥当除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4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20051</TotalTime>
  <Words>460</Words>
  <Application>Microsoft Office PowerPoint</Application>
  <PresentationFormat>宽屏</PresentationFormat>
  <Paragraphs>64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Script MT Bold</vt:lpstr>
      <vt:lpstr>等线 Light</vt:lpstr>
      <vt:lpstr>汉仪秀英体简</vt:lpstr>
      <vt:lpstr>柳公权柳体</vt:lpstr>
      <vt:lpstr>汉真广标</vt:lpstr>
      <vt:lpstr>Calibri</vt:lpstr>
      <vt:lpstr>Arial Narrow</vt:lpstr>
      <vt:lpstr>王羲之书法字体</vt:lpstr>
      <vt:lpstr>Arial</vt:lpstr>
      <vt:lpstr>方正华隶简体</vt:lpstr>
      <vt:lpstr>方正舒体</vt:lpstr>
      <vt:lpstr>李旭科书法 v1.4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6634</cp:revision>
  <dcterms:created xsi:type="dcterms:W3CDTF">2008-03-06T07:55:35Z</dcterms:created>
  <dcterms:modified xsi:type="dcterms:W3CDTF">2021-05-23T09:47:38Z</dcterms:modified>
</cp:coreProperties>
</file>